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3"/>
  </p:notesMasterIdLst>
  <p:sldIdLst>
    <p:sldId id="256" r:id="rId3"/>
    <p:sldId id="257" r:id="rId4"/>
    <p:sldId id="267" r:id="rId5"/>
    <p:sldId id="258" r:id="rId6"/>
    <p:sldId id="266" r:id="rId7"/>
    <p:sldId id="261" r:id="rId8"/>
    <p:sldId id="262" r:id="rId9"/>
    <p:sldId id="264" r:id="rId10"/>
    <p:sldId id="263" r:id="rId11"/>
    <p:sldId id="265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" panose="020B0604020202020204" charset="0"/>
      <p:regular r:id="rId18"/>
      <p:bold r:id="rId19"/>
      <p:italic r:id="rId20"/>
      <p:boldItalic r:id="rId21"/>
    </p:embeddedFont>
    <p:embeddedFont>
      <p:font typeface="IBM Plex Sans Thin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F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9E3A08-8048-4F94-9B6F-4B7058B3053C}" v="105" dt="2023-10-23T02:48:41.566"/>
    <p1510:client id="{B4244AB6-BF21-470B-9509-460B9213FF57}" v="7" dt="2023-10-23T02:41:09.1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Modena" userId="1dca08e9366261be" providerId="LiveId" clId="{B09E3A08-8048-4F94-9B6F-4B7058B3053C}"/>
    <pc:docChg chg="undo custSel addSld delSld modSld sldOrd">
      <pc:chgData name="Pedro Modena" userId="1dca08e9366261be" providerId="LiveId" clId="{B09E3A08-8048-4F94-9B6F-4B7058B3053C}" dt="2023-10-23T02:48:31.727" v="790" actId="1076"/>
      <pc:docMkLst>
        <pc:docMk/>
      </pc:docMkLst>
      <pc:sldChg chg="modSp mod">
        <pc:chgData name="Pedro Modena" userId="1dca08e9366261be" providerId="LiveId" clId="{B09E3A08-8048-4F94-9B6F-4B7058B3053C}" dt="2023-10-08T22:13:37.456" v="60"/>
        <pc:sldMkLst>
          <pc:docMk/>
          <pc:sldMk cId="0" sldId="257"/>
        </pc:sldMkLst>
        <pc:spChg chg="mod">
          <ac:chgData name="Pedro Modena" userId="1dca08e9366261be" providerId="LiveId" clId="{B09E3A08-8048-4F94-9B6F-4B7058B3053C}" dt="2023-10-08T22:13:37.456" v="60"/>
          <ac:spMkLst>
            <pc:docMk/>
            <pc:sldMk cId="0" sldId="257"/>
            <ac:spMk id="224" creationId="{00000000-0000-0000-0000-000000000000}"/>
          </ac:spMkLst>
        </pc:spChg>
      </pc:sldChg>
      <pc:sldChg chg="modSp add del mod modNotesTx">
        <pc:chgData name="Pedro Modena" userId="1dca08e9366261be" providerId="LiveId" clId="{B09E3A08-8048-4F94-9B6F-4B7058B3053C}" dt="2023-10-23T02:42:21.298" v="743" actId="20577"/>
        <pc:sldMkLst>
          <pc:docMk/>
          <pc:sldMk cId="0" sldId="258"/>
        </pc:sldMkLst>
        <pc:spChg chg="mod">
          <ac:chgData name="Pedro Modena" userId="1dca08e9366261be" providerId="LiveId" clId="{B09E3A08-8048-4F94-9B6F-4B7058B3053C}" dt="2023-10-23T02:42:21.298" v="743" actId="20577"/>
          <ac:spMkLst>
            <pc:docMk/>
            <pc:sldMk cId="0" sldId="258"/>
            <ac:spMk id="232" creationId="{00000000-0000-0000-0000-000000000000}"/>
          </ac:spMkLst>
        </pc:spChg>
      </pc:sldChg>
      <pc:sldChg chg="del modNotesTx">
        <pc:chgData name="Pedro Modena" userId="1dca08e9366261be" providerId="LiveId" clId="{B09E3A08-8048-4F94-9B6F-4B7058B3053C}" dt="2023-10-22T19:36:41.713" v="315" actId="2696"/>
        <pc:sldMkLst>
          <pc:docMk/>
          <pc:sldMk cId="2370018481" sldId="259"/>
        </pc:sldMkLst>
      </pc:sldChg>
      <pc:sldChg chg="modSp del mod">
        <pc:chgData name="Pedro Modena" userId="1dca08e9366261be" providerId="LiveId" clId="{B09E3A08-8048-4F94-9B6F-4B7058B3053C}" dt="2023-10-08T22:14:26.202" v="120" actId="47"/>
        <pc:sldMkLst>
          <pc:docMk/>
          <pc:sldMk cId="3103130573" sldId="259"/>
        </pc:sldMkLst>
        <pc:spChg chg="mod">
          <ac:chgData name="Pedro Modena" userId="1dca08e9366261be" providerId="LiveId" clId="{B09E3A08-8048-4F94-9B6F-4B7058B3053C}" dt="2023-10-08T22:14:04.114" v="101" actId="313"/>
          <ac:spMkLst>
            <pc:docMk/>
            <pc:sldMk cId="3103130573" sldId="259"/>
            <ac:spMk id="238" creationId="{00000000-0000-0000-0000-000000000000}"/>
          </ac:spMkLst>
        </pc:spChg>
      </pc:sldChg>
      <pc:sldChg chg="addSp delSp modSp del mod">
        <pc:chgData name="Pedro Modena" userId="1dca08e9366261be" providerId="LiveId" clId="{B09E3A08-8048-4F94-9B6F-4B7058B3053C}" dt="2023-10-08T22:14:18.065" v="105" actId="2696"/>
        <pc:sldMkLst>
          <pc:docMk/>
          <pc:sldMk cId="3921156307" sldId="260"/>
        </pc:sldMkLst>
        <pc:spChg chg="add mod">
          <ac:chgData name="Pedro Modena" userId="1dca08e9366261be" providerId="LiveId" clId="{B09E3A08-8048-4F94-9B6F-4B7058B3053C}" dt="2023-10-08T22:14:10.305" v="103" actId="478"/>
          <ac:spMkLst>
            <pc:docMk/>
            <pc:sldMk cId="3921156307" sldId="260"/>
            <ac:spMk id="3" creationId="{80D83D08-C313-57D5-946D-9BB534B06E9F}"/>
          </ac:spMkLst>
        </pc:spChg>
        <pc:spChg chg="mod">
          <ac:chgData name="Pedro Modena" userId="1dca08e9366261be" providerId="LiveId" clId="{B09E3A08-8048-4F94-9B6F-4B7058B3053C}" dt="2023-10-08T22:14:13.549" v="104" actId="1076"/>
          <ac:spMkLst>
            <pc:docMk/>
            <pc:sldMk cId="3921156307" sldId="260"/>
            <ac:spMk id="246" creationId="{00000000-0000-0000-0000-000000000000}"/>
          </ac:spMkLst>
        </pc:spChg>
        <pc:spChg chg="del">
          <ac:chgData name="Pedro Modena" userId="1dca08e9366261be" providerId="LiveId" clId="{B09E3A08-8048-4F94-9B6F-4B7058B3053C}" dt="2023-10-08T22:14:10.305" v="103" actId="478"/>
          <ac:spMkLst>
            <pc:docMk/>
            <pc:sldMk cId="3921156307" sldId="260"/>
            <ac:spMk id="248" creationId="{00000000-0000-0000-0000-000000000000}"/>
          </ac:spMkLst>
        </pc:spChg>
      </pc:sldChg>
      <pc:sldChg chg="del modNotesTx">
        <pc:chgData name="Pedro Modena" userId="1dca08e9366261be" providerId="LiveId" clId="{B09E3A08-8048-4F94-9B6F-4B7058B3053C}" dt="2023-10-22T19:39:33.592" v="440" actId="20577"/>
        <pc:sldMkLst>
          <pc:docMk/>
          <pc:sldMk cId="759367890" sldId="261"/>
        </pc:sldMkLst>
      </pc:sldChg>
      <pc:sldChg chg="modSp del mod modNotesTx">
        <pc:chgData name="Pedro Modena" userId="1dca08e9366261be" providerId="LiveId" clId="{B09E3A08-8048-4F94-9B6F-4B7058B3053C}" dt="2023-10-23T02:01:23.453" v="702" actId="20577"/>
        <pc:sldMkLst>
          <pc:docMk/>
          <pc:sldMk cId="799168935" sldId="262"/>
        </pc:sldMkLst>
        <pc:spChg chg="mod">
          <ac:chgData name="Pedro Modena" userId="1dca08e9366261be" providerId="LiveId" clId="{B09E3A08-8048-4F94-9B6F-4B7058B3053C}" dt="2023-10-23T02:01:23.453" v="702" actId="20577"/>
          <ac:spMkLst>
            <pc:docMk/>
            <pc:sldMk cId="799168935" sldId="262"/>
            <ac:spMk id="232" creationId="{00000000-0000-0000-0000-000000000000}"/>
          </ac:spMkLst>
        </pc:spChg>
      </pc:sldChg>
      <pc:sldChg chg="modSp del mod modNotesTx">
        <pc:chgData name="Pedro Modena" userId="1dca08e9366261be" providerId="LiveId" clId="{B09E3A08-8048-4F94-9B6F-4B7058B3053C}" dt="2023-10-23T02:00:29.801" v="619" actId="113"/>
        <pc:sldMkLst>
          <pc:docMk/>
          <pc:sldMk cId="1706811311" sldId="263"/>
        </pc:sldMkLst>
        <pc:graphicFrameChg chg="mod modGraphic">
          <ac:chgData name="Pedro Modena" userId="1dca08e9366261be" providerId="LiveId" clId="{B09E3A08-8048-4F94-9B6F-4B7058B3053C}" dt="2023-10-23T01:56:51.449" v="613" actId="5736"/>
          <ac:graphicFrameMkLst>
            <pc:docMk/>
            <pc:sldMk cId="1706811311" sldId="263"/>
            <ac:graphicFrameMk id="4" creationId="{885F0A32-D2A1-3148-8ABD-8C3DD2425942}"/>
          </ac:graphicFrameMkLst>
        </pc:graphicFrameChg>
      </pc:sldChg>
      <pc:sldChg chg="addSp delSp modSp del mod modNotesTx">
        <pc:chgData name="Pedro Modena" userId="1dca08e9366261be" providerId="LiveId" clId="{B09E3A08-8048-4F94-9B6F-4B7058B3053C}" dt="2023-10-23T02:45:05.148" v="748" actId="1076"/>
        <pc:sldMkLst>
          <pc:docMk/>
          <pc:sldMk cId="1232722558" sldId="264"/>
        </pc:sldMkLst>
        <pc:spChg chg="del mod">
          <ac:chgData name="Pedro Modena" userId="1dca08e9366261be" providerId="LiveId" clId="{B09E3A08-8048-4F94-9B6F-4B7058B3053C}" dt="2023-10-23T02:41:16.925" v="730" actId="478"/>
          <ac:spMkLst>
            <pc:docMk/>
            <pc:sldMk cId="1232722558" sldId="264"/>
            <ac:spMk id="232" creationId="{00000000-0000-0000-0000-000000000000}"/>
          </ac:spMkLst>
        </pc:spChg>
        <pc:picChg chg="add mod">
          <ac:chgData name="Pedro Modena" userId="1dca08e9366261be" providerId="LiveId" clId="{B09E3A08-8048-4F94-9B6F-4B7058B3053C}" dt="2023-10-23T02:45:05.148" v="748" actId="1076"/>
          <ac:picMkLst>
            <pc:docMk/>
            <pc:sldMk cId="1232722558" sldId="264"/>
            <ac:picMk id="3" creationId="{0F0198CE-2C58-D47A-7622-1C75AE5FCDE3}"/>
          </ac:picMkLst>
        </pc:picChg>
      </pc:sldChg>
      <pc:sldChg chg="modSp del mod modNotesTx">
        <pc:chgData name="Pedro Modena" userId="1dca08e9366261be" providerId="LiveId" clId="{B09E3A08-8048-4F94-9B6F-4B7058B3053C}" dt="2023-10-23T02:40:46.201" v="727" actId="113"/>
        <pc:sldMkLst>
          <pc:docMk/>
          <pc:sldMk cId="1429420745" sldId="265"/>
        </pc:sldMkLst>
        <pc:spChg chg="mod">
          <ac:chgData name="Pedro Modena" userId="1dca08e9366261be" providerId="LiveId" clId="{B09E3A08-8048-4F94-9B6F-4B7058B3053C}" dt="2023-10-23T02:40:38.736" v="721" actId="20577"/>
          <ac:spMkLst>
            <pc:docMk/>
            <pc:sldMk cId="1429420745" sldId="265"/>
            <ac:spMk id="232" creationId="{00000000-0000-0000-0000-000000000000}"/>
          </ac:spMkLst>
        </pc:spChg>
      </pc:sldChg>
      <pc:sldChg chg="add del modNotesTx">
        <pc:chgData name="Pedro Modena" userId="1dca08e9366261be" providerId="LiveId" clId="{B09E3A08-8048-4F94-9B6F-4B7058B3053C}" dt="2023-10-22T19:39:40.065" v="443" actId="114"/>
        <pc:sldMkLst>
          <pc:docMk/>
          <pc:sldMk cId="1882258684" sldId="266"/>
        </pc:sldMkLst>
      </pc:sldChg>
      <pc:sldChg chg="addSp delSp modSp add del mod ord">
        <pc:chgData name="Pedro Modena" userId="1dca08e9366261be" providerId="LiveId" clId="{B09E3A08-8048-4F94-9B6F-4B7058B3053C}" dt="2023-10-23T02:48:31.727" v="790" actId="1076"/>
        <pc:sldMkLst>
          <pc:docMk/>
          <pc:sldMk cId="430365888" sldId="267"/>
        </pc:sldMkLst>
        <pc:spChg chg="add del mod">
          <ac:chgData name="Pedro Modena" userId="1dca08e9366261be" providerId="LiveId" clId="{B09E3A08-8048-4F94-9B6F-4B7058B3053C}" dt="2023-10-23T02:48:25.506" v="788" actId="478"/>
          <ac:spMkLst>
            <pc:docMk/>
            <pc:sldMk cId="430365888" sldId="267"/>
            <ac:spMk id="5" creationId="{D2A9FAAB-A329-A7AB-E941-6003BAC5525A}"/>
          </ac:spMkLst>
        </pc:spChg>
        <pc:spChg chg="mod">
          <ac:chgData name="Pedro Modena" userId="1dca08e9366261be" providerId="LiveId" clId="{B09E3A08-8048-4F94-9B6F-4B7058B3053C}" dt="2023-10-23T02:46:59.392" v="769" actId="20577"/>
          <ac:spMkLst>
            <pc:docMk/>
            <pc:sldMk cId="430365888" sldId="267"/>
            <ac:spMk id="231" creationId="{00000000-0000-0000-0000-000000000000}"/>
          </ac:spMkLst>
        </pc:spChg>
        <pc:spChg chg="mod">
          <ac:chgData name="Pedro Modena" userId="1dca08e9366261be" providerId="LiveId" clId="{B09E3A08-8048-4F94-9B6F-4B7058B3053C}" dt="2023-10-23T02:47:59.313" v="783"/>
          <ac:spMkLst>
            <pc:docMk/>
            <pc:sldMk cId="430365888" sldId="267"/>
            <ac:spMk id="232" creationId="{00000000-0000-0000-0000-000000000000}"/>
          </ac:spMkLst>
        </pc:spChg>
        <pc:picChg chg="del">
          <ac:chgData name="Pedro Modena" userId="1dca08e9366261be" providerId="LiveId" clId="{B09E3A08-8048-4F94-9B6F-4B7058B3053C}" dt="2023-10-23T02:47:30.469" v="782" actId="478"/>
          <ac:picMkLst>
            <pc:docMk/>
            <pc:sldMk cId="430365888" sldId="267"/>
            <ac:picMk id="3" creationId="{9947CA64-C019-9E71-9BC1-C09A8B9B86CC}"/>
          </ac:picMkLst>
        </pc:picChg>
        <pc:picChg chg="add mod">
          <ac:chgData name="Pedro Modena" userId="1dca08e9366261be" providerId="LiveId" clId="{B09E3A08-8048-4F94-9B6F-4B7058B3053C}" dt="2023-10-23T02:48:31.727" v="790" actId="1076"/>
          <ac:picMkLst>
            <pc:docMk/>
            <pc:sldMk cId="430365888" sldId="267"/>
            <ac:picMk id="4" creationId="{416C7265-40CA-BE25-A76B-2A0659F4B0AC}"/>
          </ac:picMkLst>
        </pc:picChg>
      </pc:sldChg>
      <pc:sldChg chg="del">
        <pc:chgData name="Pedro Modena" userId="1dca08e9366261be" providerId="LiveId" clId="{B09E3A08-8048-4F94-9B6F-4B7058B3053C}" dt="2023-10-08T22:14:24.580" v="113" actId="47"/>
        <pc:sldMkLst>
          <pc:docMk/>
          <pc:sldMk cId="0" sldId="268"/>
        </pc:sldMkLst>
      </pc:sldChg>
      <pc:sldChg chg="del">
        <pc:chgData name="Pedro Modena" userId="1dca08e9366261be" providerId="LiveId" clId="{B09E3A08-8048-4F94-9B6F-4B7058B3053C}" dt="2023-10-08T22:14:24.879" v="114" actId="47"/>
        <pc:sldMkLst>
          <pc:docMk/>
          <pc:sldMk cId="0" sldId="269"/>
        </pc:sldMkLst>
      </pc:sldChg>
      <pc:sldChg chg="del">
        <pc:chgData name="Pedro Modena" userId="1dca08e9366261be" providerId="LiveId" clId="{B09E3A08-8048-4F94-9B6F-4B7058B3053C}" dt="2023-10-08T22:14:25.104" v="115" actId="47"/>
        <pc:sldMkLst>
          <pc:docMk/>
          <pc:sldMk cId="0" sldId="270"/>
        </pc:sldMkLst>
      </pc:sldChg>
      <pc:sldChg chg="del">
        <pc:chgData name="Pedro Modena" userId="1dca08e9366261be" providerId="LiveId" clId="{B09E3A08-8048-4F94-9B6F-4B7058B3053C}" dt="2023-10-08T22:14:25.320" v="116" actId="47"/>
        <pc:sldMkLst>
          <pc:docMk/>
          <pc:sldMk cId="0" sldId="271"/>
        </pc:sldMkLst>
      </pc:sldChg>
      <pc:sldChg chg="del">
        <pc:chgData name="Pedro Modena" userId="1dca08e9366261be" providerId="LiveId" clId="{B09E3A08-8048-4F94-9B6F-4B7058B3053C}" dt="2023-10-08T22:14:25.590" v="117" actId="47"/>
        <pc:sldMkLst>
          <pc:docMk/>
          <pc:sldMk cId="0" sldId="272"/>
        </pc:sldMkLst>
      </pc:sldChg>
      <pc:sldChg chg="del">
        <pc:chgData name="Pedro Modena" userId="1dca08e9366261be" providerId="LiveId" clId="{B09E3A08-8048-4F94-9B6F-4B7058B3053C}" dt="2023-10-08T22:14:25.818" v="118" actId="47"/>
        <pc:sldMkLst>
          <pc:docMk/>
          <pc:sldMk cId="0" sldId="273"/>
        </pc:sldMkLst>
      </pc:sldChg>
      <pc:sldChg chg="del">
        <pc:chgData name="Pedro Modena" userId="1dca08e9366261be" providerId="LiveId" clId="{B09E3A08-8048-4F94-9B6F-4B7058B3053C}" dt="2023-10-08T22:14:26.013" v="119" actId="47"/>
        <pc:sldMkLst>
          <pc:docMk/>
          <pc:sldMk cId="0" sldId="274"/>
        </pc:sldMkLst>
      </pc:sldChg>
      <pc:sldMasterChg chg="addSldLayout delSldLayout">
        <pc:chgData name="Pedro Modena" userId="1dca08e9366261be" providerId="LiveId" clId="{B09E3A08-8048-4F94-9B6F-4B7058B3053C}" dt="2023-10-08T22:14:27.707" v="122" actId="47"/>
        <pc:sldMasterMkLst>
          <pc:docMk/>
          <pc:sldMasterMk cId="0" sldId="2147483684"/>
        </pc:sldMasterMkLst>
        <pc:sldLayoutChg chg="add del">
          <pc:chgData name="Pedro Modena" userId="1dca08e9366261be" providerId="LiveId" clId="{B09E3A08-8048-4F94-9B6F-4B7058B3053C}" dt="2023-10-08T22:14:27.707" v="122" actId="47"/>
          <pc:sldLayoutMkLst>
            <pc:docMk/>
            <pc:sldMasterMk cId="0" sldId="2147483684"/>
            <pc:sldLayoutMk cId="0" sldId="2147483660"/>
          </pc:sldLayoutMkLst>
        </pc:sldLayoutChg>
      </pc:sldMasterChg>
    </pc:docChg>
  </pc:docChgLst>
  <pc:docChgLst>
    <pc:chgData name="Pedro Modena" userId="1dca08e9366261be" providerId="LiveId" clId="{D2B1BDAB-DF45-4884-82E9-9AD0D4ABB2B1}"/>
    <pc:docChg chg="undo custSel addSld delSld modSld">
      <pc:chgData name="Pedro Modena" userId="1dca08e9366261be" providerId="LiveId" clId="{D2B1BDAB-DF45-4884-82E9-9AD0D4ABB2B1}" dt="2023-10-20T20:21:21.660" v="3264" actId="27636"/>
      <pc:docMkLst>
        <pc:docMk/>
      </pc:docMkLst>
      <pc:sldChg chg="addSp delSp modSp mod">
        <pc:chgData name="Pedro Modena" userId="1dca08e9366261be" providerId="LiveId" clId="{D2B1BDAB-DF45-4884-82E9-9AD0D4ABB2B1}" dt="2023-10-20T17:16:17.993" v="3037" actId="1076"/>
        <pc:sldMkLst>
          <pc:docMk/>
          <pc:sldMk cId="0" sldId="258"/>
        </pc:sldMkLst>
        <pc:spChg chg="mod">
          <ac:chgData name="Pedro Modena" userId="1dca08e9366261be" providerId="LiveId" clId="{D2B1BDAB-DF45-4884-82E9-9AD0D4ABB2B1}" dt="2023-10-20T15:18:35.274" v="813" actId="207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5:32:46.741" v="1396" actId="20577"/>
          <ac:spMkLst>
            <pc:docMk/>
            <pc:sldMk cId="0" sldId="258"/>
            <ac:spMk id="232" creationId="{00000000-0000-0000-0000-000000000000}"/>
          </ac:spMkLst>
        </pc:spChg>
        <pc:picChg chg="add mod">
          <ac:chgData name="Pedro Modena" userId="1dca08e9366261be" providerId="LiveId" clId="{D2B1BDAB-DF45-4884-82E9-9AD0D4ABB2B1}" dt="2023-10-20T17:16:17.993" v="3037" actId="1076"/>
          <ac:picMkLst>
            <pc:docMk/>
            <pc:sldMk cId="0" sldId="258"/>
            <ac:picMk id="3" creationId="{9947CA64-C019-9E71-9BC1-C09A8B9B86CC}"/>
          </ac:picMkLst>
        </pc:picChg>
        <pc:picChg chg="add del mod">
          <ac:chgData name="Pedro Modena" userId="1dca08e9366261be" providerId="LiveId" clId="{D2B1BDAB-DF45-4884-82E9-9AD0D4ABB2B1}" dt="2023-10-20T15:13:22.108" v="437" actId="931"/>
          <ac:picMkLst>
            <pc:docMk/>
            <pc:sldMk cId="0" sldId="258"/>
            <ac:picMk id="5" creationId="{F2ADF4FB-69D9-2ED0-E187-59C3CAC8FC5C}"/>
          </ac:picMkLst>
        </pc:picChg>
        <pc:picChg chg="add del mod">
          <ac:chgData name="Pedro Modena" userId="1dca08e9366261be" providerId="LiveId" clId="{D2B1BDAB-DF45-4884-82E9-9AD0D4ABB2B1}" dt="2023-10-20T15:13:22.108" v="437" actId="931"/>
          <ac:picMkLst>
            <pc:docMk/>
            <pc:sldMk cId="0" sldId="258"/>
            <ac:picMk id="7" creationId="{7B0CC31E-8144-D182-E5D8-EF106C308EEE}"/>
          </ac:picMkLst>
        </pc:picChg>
      </pc:sldChg>
      <pc:sldChg chg="addSp delSp modSp add mod">
        <pc:chgData name="Pedro Modena" userId="1dca08e9366261be" providerId="LiveId" clId="{D2B1BDAB-DF45-4884-82E9-9AD0D4ABB2B1}" dt="2023-10-20T15:54:18.895" v="1770" actId="2711"/>
        <pc:sldMkLst>
          <pc:docMk/>
          <pc:sldMk cId="2370018481" sldId="259"/>
        </pc:sldMkLst>
        <pc:spChg chg="mod">
          <ac:chgData name="Pedro Modena" userId="1dca08e9366261be" providerId="LiveId" clId="{D2B1BDAB-DF45-4884-82E9-9AD0D4ABB2B1}" dt="2023-10-20T15:20:44.510" v="918" actId="20577"/>
          <ac:spMkLst>
            <pc:docMk/>
            <pc:sldMk cId="2370018481" sldId="259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5:54:18.895" v="1770" actId="2711"/>
          <ac:spMkLst>
            <pc:docMk/>
            <pc:sldMk cId="2370018481" sldId="259"/>
            <ac:spMk id="232" creationId="{00000000-0000-0000-0000-000000000000}"/>
          </ac:spMkLst>
        </pc:spChg>
        <pc:picChg chg="del">
          <ac:chgData name="Pedro Modena" userId="1dca08e9366261be" providerId="LiveId" clId="{D2B1BDAB-DF45-4884-82E9-9AD0D4ABB2B1}" dt="2023-10-20T15:23:36.861" v="1196" actId="478"/>
          <ac:picMkLst>
            <pc:docMk/>
            <pc:sldMk cId="2370018481" sldId="259"/>
            <ac:picMk id="3" creationId="{9947CA64-C019-9E71-9BC1-C09A8B9B86CC}"/>
          </ac:picMkLst>
        </pc:picChg>
        <pc:picChg chg="add mod">
          <ac:chgData name="Pedro Modena" userId="1dca08e9366261be" providerId="LiveId" clId="{D2B1BDAB-DF45-4884-82E9-9AD0D4ABB2B1}" dt="2023-10-20T15:27:45.940" v="1206" actId="14100"/>
          <ac:picMkLst>
            <pc:docMk/>
            <pc:sldMk cId="2370018481" sldId="259"/>
            <ac:picMk id="4" creationId="{21072B77-C193-9E6A-F47A-AFAE8C43F2A3}"/>
          </ac:picMkLst>
        </pc:picChg>
      </pc:sldChg>
      <pc:sldChg chg="addSp delSp modSp new del mod">
        <pc:chgData name="Pedro Modena" userId="1dca08e9366261be" providerId="LiveId" clId="{D2B1BDAB-DF45-4884-82E9-9AD0D4ABB2B1}" dt="2023-10-20T15:16:55.323" v="787" actId="47"/>
        <pc:sldMkLst>
          <pc:docMk/>
          <pc:sldMk cId="2674895706" sldId="259"/>
        </pc:sldMkLst>
        <pc:spChg chg="del">
          <ac:chgData name="Pedro Modena" userId="1dca08e9366261be" providerId="LiveId" clId="{D2B1BDAB-DF45-4884-82E9-9AD0D4ABB2B1}" dt="2023-10-20T15:15:39.921" v="671" actId="478"/>
          <ac:spMkLst>
            <pc:docMk/>
            <pc:sldMk cId="2674895706" sldId="259"/>
            <ac:spMk id="2" creationId="{EB6FF854-F7CF-E5B1-FACA-53D90E696C03}"/>
          </ac:spMkLst>
        </pc:spChg>
        <pc:spChg chg="mod">
          <ac:chgData name="Pedro Modena" userId="1dca08e9366261be" providerId="LiveId" clId="{D2B1BDAB-DF45-4884-82E9-9AD0D4ABB2B1}" dt="2023-10-20T15:16:26.219" v="783" actId="20577"/>
          <ac:spMkLst>
            <pc:docMk/>
            <pc:sldMk cId="2674895706" sldId="259"/>
            <ac:spMk id="3" creationId="{85433748-2402-23B9-B042-1F13F10918EB}"/>
          </ac:spMkLst>
        </pc:spChg>
        <pc:spChg chg="add del mod">
          <ac:chgData name="Pedro Modena" userId="1dca08e9366261be" providerId="LiveId" clId="{D2B1BDAB-DF45-4884-82E9-9AD0D4ABB2B1}" dt="2023-10-20T15:15:44.987" v="672" actId="478"/>
          <ac:spMkLst>
            <pc:docMk/>
            <pc:sldMk cId="2674895706" sldId="259"/>
            <ac:spMk id="4" creationId="{3DE77934-15EB-00B2-EE39-E00AB1B97342}"/>
          </ac:spMkLst>
        </pc:spChg>
        <pc:spChg chg="add mod">
          <ac:chgData name="Pedro Modena" userId="1dca08e9366261be" providerId="LiveId" clId="{D2B1BDAB-DF45-4884-82E9-9AD0D4ABB2B1}" dt="2023-10-20T15:15:54.917" v="698" actId="20577"/>
          <ac:spMkLst>
            <pc:docMk/>
            <pc:sldMk cId="2674895706" sldId="259"/>
            <ac:spMk id="5" creationId="{23E72B1B-6EF4-4A47-8509-AC3888FD0FB1}"/>
          </ac:spMkLst>
        </pc:spChg>
      </pc:sldChg>
      <pc:sldChg chg="delSp modSp add del mod">
        <pc:chgData name="Pedro Modena" userId="1dca08e9366261be" providerId="LiveId" clId="{D2B1BDAB-DF45-4884-82E9-9AD0D4ABB2B1}" dt="2023-10-20T15:18:48.976" v="815" actId="2696"/>
        <pc:sldMkLst>
          <pc:docMk/>
          <pc:sldMk cId="3103130573" sldId="259"/>
        </pc:sldMkLst>
        <pc:spChg chg="mod">
          <ac:chgData name="Pedro Modena" userId="1dca08e9366261be" providerId="LiveId" clId="{D2B1BDAB-DF45-4884-82E9-9AD0D4ABB2B1}" dt="2023-10-20T15:17:03.340" v="805" actId="20577"/>
          <ac:spMkLst>
            <pc:docMk/>
            <pc:sldMk cId="3103130573" sldId="259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5:17:25.543" v="812" actId="27636"/>
          <ac:spMkLst>
            <pc:docMk/>
            <pc:sldMk cId="3103130573" sldId="259"/>
            <ac:spMk id="232" creationId="{00000000-0000-0000-0000-000000000000}"/>
          </ac:spMkLst>
        </pc:spChg>
        <pc:picChg chg="del">
          <ac:chgData name="Pedro Modena" userId="1dca08e9366261be" providerId="LiveId" clId="{D2B1BDAB-DF45-4884-82E9-9AD0D4ABB2B1}" dt="2023-10-20T15:17:06.525" v="806" actId="478"/>
          <ac:picMkLst>
            <pc:docMk/>
            <pc:sldMk cId="3103130573" sldId="259"/>
            <ac:picMk id="3" creationId="{9947CA64-C019-9E71-9BC1-C09A8B9B86CC}"/>
          </ac:picMkLst>
        </pc:picChg>
      </pc:sldChg>
      <pc:sldChg chg="add del">
        <pc:chgData name="Pedro Modena" userId="1dca08e9366261be" providerId="LiveId" clId="{D2B1BDAB-DF45-4884-82E9-9AD0D4ABB2B1}" dt="2023-10-20T15:46:22.606" v="1623" actId="2696"/>
        <pc:sldMkLst>
          <pc:docMk/>
          <pc:sldMk cId="3921156307" sldId="260"/>
        </pc:sldMkLst>
      </pc:sldChg>
      <pc:sldChg chg="addSp delSp modSp add mod">
        <pc:chgData name="Pedro Modena" userId="1dca08e9366261be" providerId="LiveId" clId="{D2B1BDAB-DF45-4884-82E9-9AD0D4ABB2B1}" dt="2023-10-20T15:53:44.445" v="1764" actId="1076"/>
        <pc:sldMkLst>
          <pc:docMk/>
          <pc:sldMk cId="759367890" sldId="261"/>
        </pc:sldMkLst>
        <pc:spChg chg="add del">
          <ac:chgData name="Pedro Modena" userId="1dca08e9366261be" providerId="LiveId" clId="{D2B1BDAB-DF45-4884-82E9-9AD0D4ABB2B1}" dt="2023-10-20T15:35:57.357" v="1504" actId="22"/>
          <ac:spMkLst>
            <pc:docMk/>
            <pc:sldMk cId="759367890" sldId="261"/>
            <ac:spMk id="4" creationId="{318314DA-4AA7-43B3-A012-B9DF717B1B17}"/>
          </ac:spMkLst>
        </pc:spChg>
        <pc:spChg chg="add del">
          <ac:chgData name="Pedro Modena" userId="1dca08e9366261be" providerId="LiveId" clId="{D2B1BDAB-DF45-4884-82E9-9AD0D4ABB2B1}" dt="2023-10-20T15:36:04.749" v="1506" actId="22"/>
          <ac:spMkLst>
            <pc:docMk/>
            <pc:sldMk cId="759367890" sldId="261"/>
            <ac:spMk id="6" creationId="{3F584F4F-1DD3-3E3D-19AA-31CC4B811C8F}"/>
          </ac:spMkLst>
        </pc:spChg>
        <pc:spChg chg="add del">
          <ac:chgData name="Pedro Modena" userId="1dca08e9366261be" providerId="LiveId" clId="{D2B1BDAB-DF45-4884-82E9-9AD0D4ABB2B1}" dt="2023-10-20T15:36:09.612" v="1508" actId="478"/>
          <ac:spMkLst>
            <pc:docMk/>
            <pc:sldMk cId="759367890" sldId="261"/>
            <ac:spMk id="8" creationId="{2B28F1BE-41D6-307A-C9AB-5142B96B7DB3}"/>
          </ac:spMkLst>
        </pc:spChg>
        <pc:spChg chg="add mod">
          <ac:chgData name="Pedro Modena" userId="1dca08e9366261be" providerId="LiveId" clId="{D2B1BDAB-DF45-4884-82E9-9AD0D4ABB2B1}" dt="2023-10-20T15:52:51.092" v="1746" actId="27636"/>
          <ac:spMkLst>
            <pc:docMk/>
            <pc:sldMk cId="759367890" sldId="261"/>
            <ac:spMk id="13" creationId="{D0DE7C7C-71CA-5C03-27D0-7C34A0D0007C}"/>
          </ac:spMkLst>
        </pc:spChg>
        <pc:spChg chg="add mod">
          <ac:chgData name="Pedro Modena" userId="1dca08e9366261be" providerId="LiveId" clId="{D2B1BDAB-DF45-4884-82E9-9AD0D4ABB2B1}" dt="2023-10-20T15:53:41.164" v="1763" actId="1076"/>
          <ac:spMkLst>
            <pc:docMk/>
            <pc:sldMk cId="759367890" sldId="261"/>
            <ac:spMk id="14" creationId="{4BA008D0-AA35-0C6C-73B6-A4232D7C13F9}"/>
          </ac:spMkLst>
        </pc:spChg>
        <pc:spChg chg="add mod">
          <ac:chgData name="Pedro Modena" userId="1dca08e9366261be" providerId="LiveId" clId="{D2B1BDAB-DF45-4884-82E9-9AD0D4ABB2B1}" dt="2023-10-20T15:53:33.083" v="1761" actId="1076"/>
          <ac:spMkLst>
            <pc:docMk/>
            <pc:sldMk cId="759367890" sldId="261"/>
            <ac:spMk id="15" creationId="{325C4276-C833-D553-1C48-0FBD501C725B}"/>
          </ac:spMkLst>
        </pc:spChg>
        <pc:spChg chg="mod">
          <ac:chgData name="Pedro Modena" userId="1dca08e9366261be" providerId="LiveId" clId="{D2B1BDAB-DF45-4884-82E9-9AD0D4ABB2B1}" dt="2023-10-20T15:33:14.964" v="1426" actId="20577"/>
          <ac:spMkLst>
            <pc:docMk/>
            <pc:sldMk cId="759367890" sldId="261"/>
            <ac:spMk id="231" creationId="{00000000-0000-0000-0000-000000000000}"/>
          </ac:spMkLst>
        </pc:spChg>
        <pc:spChg chg="del mod">
          <ac:chgData name="Pedro Modena" userId="1dca08e9366261be" providerId="LiveId" clId="{D2B1BDAB-DF45-4884-82E9-9AD0D4ABB2B1}" dt="2023-10-20T15:34:06.725" v="1502" actId="478"/>
          <ac:spMkLst>
            <pc:docMk/>
            <pc:sldMk cId="759367890" sldId="261"/>
            <ac:spMk id="232" creationId="{00000000-0000-0000-0000-000000000000}"/>
          </ac:spMkLst>
        </pc:spChg>
        <pc:picChg chg="del">
          <ac:chgData name="Pedro Modena" userId="1dca08e9366261be" providerId="LiveId" clId="{D2B1BDAB-DF45-4884-82E9-9AD0D4ABB2B1}" dt="2023-10-20T15:33:41.636" v="1495" actId="478"/>
          <ac:picMkLst>
            <pc:docMk/>
            <pc:sldMk cId="759367890" sldId="261"/>
            <ac:picMk id="3" creationId="{9947CA64-C019-9E71-9BC1-C09A8B9B86CC}"/>
          </ac:picMkLst>
        </pc:picChg>
        <pc:picChg chg="add del mod">
          <ac:chgData name="Pedro Modena" userId="1dca08e9366261be" providerId="LiveId" clId="{D2B1BDAB-DF45-4884-82E9-9AD0D4ABB2B1}" dt="2023-10-20T15:37:03.725" v="1511" actId="478"/>
          <ac:picMkLst>
            <pc:docMk/>
            <pc:sldMk cId="759367890" sldId="261"/>
            <ac:picMk id="10" creationId="{A12636BA-773B-37C0-10DE-5302E8CAD9CC}"/>
          </ac:picMkLst>
        </pc:picChg>
        <pc:picChg chg="add mod">
          <ac:chgData name="Pedro Modena" userId="1dca08e9366261be" providerId="LiveId" clId="{D2B1BDAB-DF45-4884-82E9-9AD0D4ABB2B1}" dt="2023-10-20T15:43:37.134" v="1584" actId="14100"/>
          <ac:picMkLst>
            <pc:docMk/>
            <pc:sldMk cId="759367890" sldId="261"/>
            <ac:picMk id="12" creationId="{180F16C1-C201-9B24-2D28-D6C43C62BD01}"/>
          </ac:picMkLst>
        </pc:picChg>
        <pc:picChg chg="add mod">
          <ac:chgData name="Pedro Modena" userId="1dca08e9366261be" providerId="LiveId" clId="{D2B1BDAB-DF45-4884-82E9-9AD0D4ABB2B1}" dt="2023-10-20T15:53:34.935" v="1762" actId="1076"/>
          <ac:picMkLst>
            <pc:docMk/>
            <pc:sldMk cId="759367890" sldId="261"/>
            <ac:picMk id="17" creationId="{AB49BF09-6714-4426-FD22-5CECAE076FD0}"/>
          </ac:picMkLst>
        </pc:picChg>
        <pc:picChg chg="add mod">
          <ac:chgData name="Pedro Modena" userId="1dca08e9366261be" providerId="LiveId" clId="{D2B1BDAB-DF45-4884-82E9-9AD0D4ABB2B1}" dt="2023-10-20T15:53:44.445" v="1764" actId="1076"/>
          <ac:picMkLst>
            <pc:docMk/>
            <pc:sldMk cId="759367890" sldId="261"/>
            <ac:picMk id="19" creationId="{213D1389-A9DE-744A-8D07-188830F3965C}"/>
          </ac:picMkLst>
        </pc:picChg>
      </pc:sldChg>
      <pc:sldChg chg="addSp delSp modSp add mod setBg">
        <pc:chgData name="Pedro Modena" userId="1dca08e9366261be" providerId="LiveId" clId="{D2B1BDAB-DF45-4884-82E9-9AD0D4ABB2B1}" dt="2023-10-20T20:21:21.660" v="3264" actId="27636"/>
        <pc:sldMkLst>
          <pc:docMk/>
          <pc:sldMk cId="799168935" sldId="262"/>
        </pc:sldMkLst>
        <pc:spChg chg="add del mod">
          <ac:chgData name="Pedro Modena" userId="1dca08e9366261be" providerId="LiveId" clId="{D2B1BDAB-DF45-4884-82E9-9AD0D4ABB2B1}" dt="2023-10-20T17:15:12.697" v="3027" actId="478"/>
          <ac:spMkLst>
            <pc:docMk/>
            <pc:sldMk cId="799168935" sldId="262"/>
            <ac:spMk id="5" creationId="{C454B9D2-0099-08C1-4FCA-C86F4542C002}"/>
          </ac:spMkLst>
        </pc:spChg>
        <pc:spChg chg="mod">
          <ac:chgData name="Pedro Modena" userId="1dca08e9366261be" providerId="LiveId" clId="{D2B1BDAB-DF45-4884-82E9-9AD0D4ABB2B1}" dt="2023-10-20T17:15:55.668" v="3035" actId="26606"/>
          <ac:spMkLst>
            <pc:docMk/>
            <pc:sldMk cId="799168935" sldId="262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20:21:21.660" v="3264" actId="27636"/>
          <ac:spMkLst>
            <pc:docMk/>
            <pc:sldMk cId="799168935" sldId="262"/>
            <ac:spMk id="232" creationId="{00000000-0000-0000-0000-000000000000}"/>
          </ac:spMkLst>
        </pc:spChg>
        <pc:spChg chg="add del">
          <ac:chgData name="Pedro Modena" userId="1dca08e9366261be" providerId="LiveId" clId="{D2B1BDAB-DF45-4884-82E9-9AD0D4ABB2B1}" dt="2023-10-20T17:15:55.668" v="3035" actId="26606"/>
          <ac:spMkLst>
            <pc:docMk/>
            <pc:sldMk cId="799168935" sldId="262"/>
            <ac:spMk id="238" creationId="{352BEC0E-22F8-46D0-9632-375DB541B06C}"/>
          </ac:spMkLst>
        </pc:spChg>
        <pc:spChg chg="add del">
          <ac:chgData name="Pedro Modena" userId="1dca08e9366261be" providerId="LiveId" clId="{D2B1BDAB-DF45-4884-82E9-9AD0D4ABB2B1}" dt="2023-10-20T17:15:55.668" v="3035" actId="26606"/>
          <ac:spMkLst>
            <pc:docMk/>
            <pc:sldMk cId="799168935" sldId="262"/>
            <ac:spMk id="240" creationId="{3FCFB1DE-0B7E-48CC-BA90-B2AB0889F9D6}"/>
          </ac:spMkLst>
        </pc:spChg>
        <pc:picChg chg="del">
          <ac:chgData name="Pedro Modena" userId="1dca08e9366261be" providerId="LiveId" clId="{D2B1BDAB-DF45-4884-82E9-9AD0D4ABB2B1}" dt="2023-10-20T15:46:20.091" v="1622" actId="478"/>
          <ac:picMkLst>
            <pc:docMk/>
            <pc:sldMk cId="799168935" sldId="262"/>
            <ac:picMk id="3" creationId="{9947CA64-C019-9E71-9BC1-C09A8B9B86CC}"/>
          </ac:picMkLst>
        </pc:picChg>
        <pc:picChg chg="add mod">
          <ac:chgData name="Pedro Modena" userId="1dca08e9366261be" providerId="LiveId" clId="{D2B1BDAB-DF45-4884-82E9-9AD0D4ABB2B1}" dt="2023-10-20T17:16:08.176" v="3036" actId="1076"/>
          <ac:picMkLst>
            <pc:docMk/>
            <pc:sldMk cId="799168935" sldId="262"/>
            <ac:picMk id="4" creationId="{669E39C8-3466-4EFA-A76E-865FA2762E08}"/>
          </ac:picMkLst>
        </pc:picChg>
        <pc:picChg chg="mod ord">
          <ac:chgData name="Pedro Modena" userId="1dca08e9366261be" providerId="LiveId" clId="{D2B1BDAB-DF45-4884-82E9-9AD0D4ABB2B1}" dt="2023-10-20T17:15:55.668" v="3035" actId="26606"/>
          <ac:picMkLst>
            <pc:docMk/>
            <pc:sldMk cId="799168935" sldId="262"/>
            <ac:picMk id="233" creationId="{00000000-0000-0000-0000-000000000000}"/>
          </ac:picMkLst>
        </pc:picChg>
      </pc:sldChg>
      <pc:sldChg chg="addSp delSp modSp add mod">
        <pc:chgData name="Pedro Modena" userId="1dca08e9366261be" providerId="LiveId" clId="{D2B1BDAB-DF45-4884-82E9-9AD0D4ABB2B1}" dt="2023-10-20T17:05:08.362" v="2140" actId="122"/>
        <pc:sldMkLst>
          <pc:docMk/>
          <pc:sldMk cId="1706811311" sldId="263"/>
        </pc:sldMkLst>
        <pc:spChg chg="add del mod">
          <ac:chgData name="Pedro Modena" userId="1dca08e9366261be" providerId="LiveId" clId="{D2B1BDAB-DF45-4884-82E9-9AD0D4ABB2B1}" dt="2023-10-20T16:44:21.533" v="1796" actId="478"/>
          <ac:spMkLst>
            <pc:docMk/>
            <pc:sldMk cId="1706811311" sldId="263"/>
            <ac:spMk id="3" creationId="{69082A08-CBFA-C707-9982-1CE84AE6F8E8}"/>
          </ac:spMkLst>
        </pc:spChg>
        <pc:spChg chg="mod">
          <ac:chgData name="Pedro Modena" userId="1dca08e9366261be" providerId="LiveId" clId="{D2B1BDAB-DF45-4884-82E9-9AD0D4ABB2B1}" dt="2023-10-20T15:49:15.091" v="1706" actId="20577"/>
          <ac:spMkLst>
            <pc:docMk/>
            <pc:sldMk cId="1706811311" sldId="263"/>
            <ac:spMk id="231" creationId="{00000000-0000-0000-0000-000000000000}"/>
          </ac:spMkLst>
        </pc:spChg>
        <pc:spChg chg="del">
          <ac:chgData name="Pedro Modena" userId="1dca08e9366261be" providerId="LiveId" clId="{D2B1BDAB-DF45-4884-82E9-9AD0D4ABB2B1}" dt="2023-10-20T16:44:14.677" v="1795" actId="478"/>
          <ac:spMkLst>
            <pc:docMk/>
            <pc:sldMk cId="1706811311" sldId="263"/>
            <ac:spMk id="232" creationId="{00000000-0000-0000-0000-000000000000}"/>
          </ac:spMkLst>
        </pc:spChg>
        <pc:graphicFrameChg chg="add mod modGraphic">
          <ac:chgData name="Pedro Modena" userId="1dca08e9366261be" providerId="LiveId" clId="{D2B1BDAB-DF45-4884-82E9-9AD0D4ABB2B1}" dt="2023-10-20T17:05:08.362" v="2140" actId="122"/>
          <ac:graphicFrameMkLst>
            <pc:docMk/>
            <pc:sldMk cId="1706811311" sldId="263"/>
            <ac:graphicFrameMk id="4" creationId="{885F0A32-D2A1-3148-8ABD-8C3DD2425942}"/>
          </ac:graphicFrameMkLst>
        </pc:graphicFrameChg>
      </pc:sldChg>
      <pc:sldChg chg="modSp add mod">
        <pc:chgData name="Pedro Modena" userId="1dca08e9366261be" providerId="LiveId" clId="{D2B1BDAB-DF45-4884-82E9-9AD0D4ABB2B1}" dt="2023-10-20T15:48:57.078" v="1683" actId="20577"/>
        <pc:sldMkLst>
          <pc:docMk/>
          <pc:sldMk cId="1232722558" sldId="264"/>
        </pc:sldMkLst>
        <pc:spChg chg="mod">
          <ac:chgData name="Pedro Modena" userId="1dca08e9366261be" providerId="LiveId" clId="{D2B1BDAB-DF45-4884-82E9-9AD0D4ABB2B1}" dt="2023-10-20T15:48:57.078" v="1683" actId="20577"/>
          <ac:spMkLst>
            <pc:docMk/>
            <pc:sldMk cId="1232722558" sldId="264"/>
            <ac:spMk id="231" creationId="{00000000-0000-0000-0000-000000000000}"/>
          </ac:spMkLst>
        </pc:spChg>
      </pc:sldChg>
      <pc:sldChg chg="addSp delSp modSp add mod">
        <pc:chgData name="Pedro Modena" userId="1dca08e9366261be" providerId="LiveId" clId="{D2B1BDAB-DF45-4884-82E9-9AD0D4ABB2B1}" dt="2023-10-20T17:16:25.595" v="3038" actId="1076"/>
        <pc:sldMkLst>
          <pc:docMk/>
          <pc:sldMk cId="1429420745" sldId="265"/>
        </pc:sldMkLst>
        <pc:spChg chg="mod">
          <ac:chgData name="Pedro Modena" userId="1dca08e9366261be" providerId="LiveId" clId="{D2B1BDAB-DF45-4884-82E9-9AD0D4ABB2B1}" dt="2023-10-20T15:49:33.170" v="1732" actId="20577"/>
          <ac:spMkLst>
            <pc:docMk/>
            <pc:sldMk cId="1429420745" sldId="265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6:40:15.732" v="1794" actId="14100"/>
          <ac:spMkLst>
            <pc:docMk/>
            <pc:sldMk cId="1429420745" sldId="265"/>
            <ac:spMk id="232" creationId="{00000000-0000-0000-0000-000000000000}"/>
          </ac:spMkLst>
        </pc:spChg>
        <pc:picChg chg="add del mod">
          <ac:chgData name="Pedro Modena" userId="1dca08e9366261be" providerId="LiveId" clId="{D2B1BDAB-DF45-4884-82E9-9AD0D4ABB2B1}" dt="2023-10-20T15:55:35.322" v="1781" actId="478"/>
          <ac:picMkLst>
            <pc:docMk/>
            <pc:sldMk cId="1429420745" sldId="265"/>
            <ac:picMk id="3" creationId="{707ED0FB-3B64-75F8-C7A9-2A0A2374256C}"/>
          </ac:picMkLst>
        </pc:picChg>
        <pc:picChg chg="add mod">
          <ac:chgData name="Pedro Modena" userId="1dca08e9366261be" providerId="LiveId" clId="{D2B1BDAB-DF45-4884-82E9-9AD0D4ABB2B1}" dt="2023-10-20T17:16:25.595" v="3038" actId="1076"/>
          <ac:picMkLst>
            <pc:docMk/>
            <pc:sldMk cId="1429420745" sldId="265"/>
            <ac:picMk id="5" creationId="{C741C95B-7D37-86C4-8212-03743BF41213}"/>
          </ac:picMkLst>
        </pc:picChg>
      </pc:sldChg>
      <pc:sldChg chg="new del">
        <pc:chgData name="Pedro Modena" userId="1dca08e9366261be" providerId="LiveId" clId="{D2B1BDAB-DF45-4884-82E9-9AD0D4ABB2B1}" dt="2023-10-20T16:45:11.703" v="1805" actId="2696"/>
        <pc:sldMkLst>
          <pc:docMk/>
          <pc:sldMk cId="2978497308" sldId="266"/>
        </pc:sldMkLst>
      </pc:sldChg>
    </pc:docChg>
  </pc:docChgLst>
  <pc:docChgLst>
    <pc:chgData name="João Victor" userId="3bfefb5a041162f8" providerId="Windows Live" clId="Web-{B4244AB6-BF21-470B-9509-460B9213FF57}"/>
    <pc:docChg chg="modSld">
      <pc:chgData name="João Victor" userId="3bfefb5a041162f8" providerId="Windows Live" clId="Web-{B4244AB6-BF21-470B-9509-460B9213FF57}" dt="2023-10-23T02:41:04.824" v="5" actId="20577"/>
      <pc:docMkLst>
        <pc:docMk/>
      </pc:docMkLst>
      <pc:sldChg chg="modSp">
        <pc:chgData name="João Victor" userId="3bfefb5a041162f8" providerId="Windows Live" clId="Web-{B4244AB6-BF21-470B-9509-460B9213FF57}" dt="2023-10-23T02:41:04.824" v="5" actId="20577"/>
        <pc:sldMkLst>
          <pc:docMk/>
          <pc:sldMk cId="799168935" sldId="262"/>
        </pc:sldMkLst>
        <pc:spChg chg="mod">
          <ac:chgData name="João Victor" userId="3bfefb5a041162f8" providerId="Windows Live" clId="Web-{B4244AB6-BF21-470B-9509-460B9213FF57}" dt="2023-10-23T02:41:04.824" v="5" actId="20577"/>
          <ac:spMkLst>
            <pc:docMk/>
            <pc:sldMk cId="799168935" sldId="262"/>
            <ac:spMk id="23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8169565ff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1e8169565ff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e8169565ff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principais benefícios da migração para a AWS com a abordagem de </a:t>
            </a:r>
            <a:r>
              <a:rPr lang="pt-BR" err="1"/>
              <a:t>Re-factoring</a:t>
            </a:r>
            <a:r>
              <a:rPr lang="pt-BR"/>
              <a:t> incluem: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Escalabilidade Efetiva: A nova arquitetura </a:t>
            </a:r>
            <a:r>
              <a:rPr lang="pt-BR" err="1"/>
              <a:t>serverless</a:t>
            </a:r>
            <a:r>
              <a:rPr lang="pt-BR"/>
              <a:t> permite escalar automaticamente em resposta à demanda, garantindo uma experiência consistente aos usuários, mesmo durante picos de tráfego.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Otimização de Custos: A utilização eficiente de recursos, a escalabilidade automática e a migração para serviços gerenciados contribuem para uma redução significativa nos custos operacionais.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Eficiência Operacional: A infraestrutura </a:t>
            </a:r>
            <a:r>
              <a:rPr lang="pt-BR" err="1"/>
              <a:t>serverless</a:t>
            </a:r>
            <a:r>
              <a:rPr lang="pt-BR"/>
              <a:t> simplifica a administração, permitindo que a equipe foque mais no desenvolvimento e menos na manutenção da infraestrutura.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Alta Disponibilidade e Resiliência: A arquitetura proposta proporciona alta disponibilidade e recuperação automática em caso de falhas, garantindo a continuidade do serviço.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b="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Possibilidade de expansão para </a:t>
            </a:r>
            <a:r>
              <a:rPr lang="pt-BR" sz="1800" b="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multi-regiões</a:t>
            </a:r>
            <a:r>
              <a:rPr lang="pt-BR" sz="1800" b="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Com a arquitetura proposta, há uma facilidade maior no crescimento do negócio a nível global, podendo ser escalada em diversas regiões de forma rápida e sustentável. </a:t>
            </a:r>
            <a:endParaRPr lang="pt-BR" sz="1800" b="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146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8169565ff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e8169565ff_2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e8169565ff_2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empresa de consultoria, especializada em soluções em nuvem para diversos segmentos de mercado, foi incumbida de migrar para a AWS um sistema de e-commerce que atualmente opera em uma infraestrutura local. </a:t>
            </a:r>
            <a:endParaRPr lang="pt-B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270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empresa de consultoria, especializada em soluções em nuvem para diversos segmentos de mercado, foi incumbida de migrar para a AWS um sistema de e-commerce que atualmente opera em uma infraestrutura local. </a:t>
            </a:r>
            <a:endParaRPr lang="pt-B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pt-BR" sz="18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sistema utiliza uma LAMP </a:t>
            </a:r>
            <a:r>
              <a:rPr lang="pt-BR" sz="18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stack</a:t>
            </a:r>
            <a:r>
              <a:rPr lang="pt-BR" sz="18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servidores de mensageria, servidores MySQL, armazenamento NAS para fotos do site e servidores </a:t>
            </a:r>
            <a:r>
              <a:rPr lang="pt-BR" sz="18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RabbitMQ</a:t>
            </a:r>
            <a:r>
              <a:rPr lang="pt-BR" sz="18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A infraestrutura atual opera com uma média de 60% de consumo de recursos e enfrenta picos de tráfego significativos, com previsão de crescimento de 200% ~ 300% nos próximos meses.</a:t>
            </a:r>
            <a:endParaRPr lang="pt-B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>
              <a:lnSpc>
                <a:spcPct val="107000"/>
              </a:lnSpc>
              <a:spcAft>
                <a:spcPts val="1500"/>
              </a:spcAft>
              <a:buNone/>
            </a:pPr>
            <a:endParaRPr lang="pt-BR" sz="1800" kern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pt-BR" sz="1800" i="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infraestrutura existente possui 20 servidores Linux com Apache e PHP, 3 servidores de mensageria/fila de processamento assíncrono, 10 servidores MySQL, e armazenamento NAS para fotos do site totalizando 10 TB. Além disso, há um </a:t>
            </a:r>
            <a:r>
              <a:rPr lang="pt-BR" sz="18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servidor dedicado ao </a:t>
            </a:r>
            <a:r>
              <a:rPr lang="pt-BR" sz="18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RabbitMQ</a:t>
            </a:r>
            <a:r>
              <a:rPr lang="pt-BR" sz="18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O pico de tráfego atinge 50 mil acessos simultâneos e 2000 pedidos/processamento de compra por segundo durante campanhas, com uma média diária de 10 mil acessos e 200 pedidos por segundo.</a:t>
            </a:r>
            <a:endParaRPr lang="pt-B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210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objetivos da migração para a AWS incluem: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Escalabilidade Efetiva: Garantir que a infraestrutura possa escalar para atender ao aumento esperado de tráfego, especialmente durante picos de demanda.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Recuperação Automática: Implementar um ambiente com recuperação automática para assegurar alta disponibilidade e continuidade do serviço em caso de falhas.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Foco em Custos a Longo Prazo: Estabelecer uma arquitetura com ênfase na otimização de custos, garantindo crescimento sustentável a longo prazo.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63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solução de </a:t>
            </a:r>
            <a:r>
              <a:rPr lang="pt-BR" err="1"/>
              <a:t>Re-factoring</a:t>
            </a:r>
            <a:r>
              <a:rPr lang="pt-BR"/>
              <a:t> propõe uma reestruturação significativa da aplicação, de forma em que seja arquitetada como microserviços e visando utilizar ao máximo os serviços </a:t>
            </a:r>
            <a:r>
              <a:rPr lang="pt-BR" err="1"/>
              <a:t>serverless</a:t>
            </a:r>
            <a:r>
              <a:rPr lang="pt-BR"/>
              <a:t> nativos da AWS.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Refactorar um sistema de e-commerce para seguir uma arquitetura baseada em microserviços e modular é uma abordagem excelente para tornar o sistema mais flexível, escalável e fácil de manter. Cada módulo seria uma etapa da esteira de processos e pode ser desenvolvido, implantado e escalado independentemente, permitindo que otimize recursos e responda rapidamente às demandas específicas de cada parte do sistema. Além disso, a comunicação entre os módulos pode ser facilitada por meio de APIs ou mensagens assíncronas usando serviços como Amazon SQS ou Amazon SNS.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Reescrever a aplicação para ser totalmente em funções Lambdas. Com elas é possível se preocupar com a criação dos códigos e regras de negócios e não com a infraestrutura, já que é totalmente gerenciada pela AWS. Ao utilizar Lambdas, visamos a melhora no desempenho da aplicação, maior escalabilidade e modularidade.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Substituir o banco de dados para o Amazon </a:t>
            </a:r>
            <a:r>
              <a:rPr lang="pt-BR" err="1"/>
              <a:t>DynamoDB</a:t>
            </a:r>
            <a:r>
              <a:rPr lang="pt-BR"/>
              <a:t>, proporcionando escalabilidade automática e ajuste dinâmico de capacidade conforme a demanda. Isso otimiza os custos operacionais, pois os recursos são provisionados apenas quando necessários. Os dados contidos no MySQL atual serão mantidos e disponibilizados para consultas.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Transferir o armazenamento de imagens, vídeos e arquivos não estruturados do site para o Amazon S3, um serviço altamente escalável e durável. Utilizar o Amazon CloudFront para distribuição global de conteúdo estático (Front-</a:t>
            </a:r>
            <a:r>
              <a:rPr lang="pt-BR" err="1"/>
              <a:t>End</a:t>
            </a:r>
            <a:r>
              <a:rPr lang="pt-BR"/>
              <a:t>), garantindo baixa latência e alta performance.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Utilizar Amazon SQS para processamento assíncrono e mensagens, proporcionando uma arquitetura desacoplada e permitindo maior flexibilidade e escalabilidade.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Além disso, utilizar o Amazon </a:t>
            </a:r>
            <a:r>
              <a:rPr lang="pt-BR" err="1"/>
              <a:t>CloudWatch</a:t>
            </a:r>
            <a:r>
              <a:rPr lang="pt-BR"/>
              <a:t> para monitorar a saúde e o desempenho dos recursos da aplicação, incluindo CPU, memória, tráfego de rede, entre outros. Com tais métricas é possível configurar alarmes e gatilhos para o acionamento de ações de </a:t>
            </a:r>
            <a:r>
              <a:rPr lang="pt-BR" err="1"/>
              <a:t>autoescalonamento</a:t>
            </a:r>
            <a:r>
              <a:rPr lang="pt-BR"/>
              <a:t>, ajustando a capacidade dos recursos automaticamente em respostas a picos de tráfego ou demanda.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Utilizar o Amazon </a:t>
            </a:r>
            <a:r>
              <a:rPr lang="pt-BR" sz="180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Cognito</a:t>
            </a:r>
            <a:r>
              <a:rPr lang="pt-BR" sz="18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fazer toda a parte de autenticação, autorização e gerenciamento de usuários, proporcionando uma maior segurança e facilidades com questões de acessos.</a:t>
            </a:r>
            <a:endParaRPr lang="pt-B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362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nova infraestrutura consiste 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Amazon Route 53: Utilizado para o registro do domínio e acessos aos conteúdos.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Amazon CloudFront: Utilização do Amazon CloudFront para entrega eficiente de conteúdo estático aos usuários. Combinado com um WAF, fornecendo uma maior camada de segurança contra ameaças cibernéticas, essa estratégia é eficiente para proteger seus aplicativos web, melhorar o desempenho e a escalabilidade e mitigar ameaças de segurança.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Amazon S3: Migração do armazenamento do conteúdo estático, como fotos, vídeos, anúncios, para o Amazon S3, proporcionando escalabilidade e durabilidade.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Amazon API Gateway: Atuando como a porta de entrada das requisições, fará toda a orquestração das requisições para os módulos de acordo com a demanda.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AWS Lambda: Com a utilização de funções Lambdas, não será necessário provisionar servidores e/ou gerenciá-los. Sendo um serviço Serverless, o foco do business será apenas na qualidade do código. Funções Lambdas farão todo o processamento de regras de negócios para cada etapa da esteira.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Amazon </a:t>
            </a:r>
            <a:r>
              <a:rPr lang="pt-BR" err="1"/>
              <a:t>DynamoDB</a:t>
            </a:r>
            <a:r>
              <a:rPr lang="pt-BR"/>
              <a:t>: Utilização de um banco de dados </a:t>
            </a:r>
            <a:r>
              <a:rPr lang="pt-BR" err="1"/>
              <a:t>NoSQL</a:t>
            </a:r>
            <a:r>
              <a:rPr lang="pt-BR"/>
              <a:t> de documentos e chave-valor, oferece um desempenho inferior a 10ms em qualquer escala. É um banco de dados gerenciado, multirregional, </a:t>
            </a:r>
            <a:r>
              <a:rPr lang="pt-BR" err="1"/>
              <a:t>multimestre</a:t>
            </a:r>
            <a:r>
              <a:rPr lang="pt-BR"/>
              <a:t> e durável com segurança incorporada, backup e restauração, além de armazenamento em cache na memória.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Amazon SQS: Utilização do Amazon SQS para integração de mensageria com o SES, permitindo o processamento assíncrono e desacoplado, otimizando a arquitetura e aumentando a flexibilidade.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Amazon SES: O serviço de envio de e-mails será utilizado para envio de atualizações sobre o status dos pedidos, transações, informações de rastreamento e afins.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Amazon </a:t>
            </a:r>
            <a:r>
              <a:rPr lang="pt-BR" err="1"/>
              <a:t>CloudWatch</a:t>
            </a:r>
            <a:r>
              <a:rPr lang="pt-BR"/>
              <a:t>: Utilizar o </a:t>
            </a:r>
            <a:r>
              <a:rPr lang="pt-BR" err="1"/>
              <a:t>CloudWatch</a:t>
            </a:r>
            <a:r>
              <a:rPr lang="pt-BR"/>
              <a:t> para obtenção de métricas para monitoramento e acionamento do escalonamento automático.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b="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Amazon </a:t>
            </a:r>
            <a:r>
              <a:rPr lang="pt-BR" sz="1800" b="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Cognito</a:t>
            </a:r>
            <a:r>
              <a:rPr lang="pt-BR" sz="1800" b="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pt-BR" sz="1800" b="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Utilizar o </a:t>
            </a:r>
            <a:r>
              <a:rPr lang="pt-BR" sz="1800" b="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Cognito</a:t>
            </a:r>
            <a:r>
              <a:rPr lang="pt-BR" sz="1800" b="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gerenciar a parte de autenticação, autorização e gerenciamento de usuários.</a:t>
            </a:r>
            <a:endParaRPr lang="pt-BR" sz="1800" b="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304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Custo Consultoria (inicial): Estimado em $100,000.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Custos Mensais Aproximados: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Amazon Route 53: Geralmente cobrado com base no número de registros DNS e consultas. As taxas começam em cerca de $0,40 por milhão de consultas.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Amazon CloudFront: Os custos dependem da quantidade de tráfego e dos locais de distribuição. Supondo que você lida com 50 TB de tráfego por mês (2000 pedidos/segundo * 3600 segundos * 24 horas * 30 dias * tamanho médio das respostas), a uma taxa média de $0,085 por GB, isso custaria aproximadamente $4,250.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Amazon S3: Custo baseado na quantidade de transferência de dados. Estimado em $0,02 por GB de dados transferidos. Variação estimada de $500 a $800 por mês, considerando armazenamento e transferência de dados.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Amazon API Gateway: Custo baseado no número de requisições. Aproximadamente $0,001 por requisição. Estimativa de $200 a $400 por mês.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AWS Lambdas: Custo baseado em solicitações, tempo de execução e memória alocada. Considerando 10.000.000 solicitações por mês, com um tempo de execução médio de 630ms, valor estimado de $1000 a $1500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Amazon </a:t>
            </a:r>
            <a:r>
              <a:rPr lang="pt-BR" err="1"/>
              <a:t>DynamoDB</a:t>
            </a:r>
            <a:r>
              <a:rPr lang="pt-BR"/>
              <a:t>: Custo baseado no tamanho, operações de leitura e gravação. Aproximado $1200 a $1500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Amazon SQS: Custo baseado no número de mensagens. Estimado em $0,40 por 1 milhão de mensagens. Variação estimada de $400 a $800 por mês.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Amazon SES: Custo baseado no número de e-mails enviados. Cada e-mail custa $0,0001. Considerando o envio de 5 milhões de e-mails mensais, o custo médio seria aproximadamente $500.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Amazon </a:t>
            </a:r>
            <a:r>
              <a:rPr lang="pt-BR" err="1"/>
              <a:t>CloudWatch</a:t>
            </a:r>
            <a:r>
              <a:rPr lang="pt-BR"/>
              <a:t>: Custo baseado nas quantidades de métricas configuradas. Valor aproximado de $2000 a $2500.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/>
              <a:t>- </a:t>
            </a:r>
            <a:r>
              <a:rPr lang="pt-BR" sz="1800" b="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Amazon </a:t>
            </a:r>
            <a:r>
              <a:rPr lang="pt-BR" sz="1800" b="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Cognito</a:t>
            </a:r>
            <a:r>
              <a:rPr lang="pt-BR" sz="1800" b="1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r>
              <a:rPr lang="pt-BR" sz="1800" ker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Custo baseado na quantidade de usuários ativos. Valor médio de $4000 a $5000.</a:t>
            </a:r>
            <a:endParaRPr lang="pt-B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178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body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457210" y="204792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31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2"/>
          </p:nvPr>
        </p:nvSpPr>
        <p:spPr>
          <a:xfrm>
            <a:off x="457210" y="1076330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1792288" y="4025508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body" idx="1"/>
          </p:nvPr>
        </p:nvSpPr>
        <p:spPr>
          <a:xfrm>
            <a:off x="928688" y="443929"/>
            <a:ext cx="7362826" cy="218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928690" y="296363"/>
            <a:ext cx="7362825" cy="67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431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25"/>
          <p:cNvGrpSpPr/>
          <p:nvPr/>
        </p:nvGrpSpPr>
        <p:grpSpPr>
          <a:xfrm>
            <a:off x="8046161" y="222063"/>
            <a:ext cx="902386" cy="141634"/>
            <a:chOff x="7919542" y="328894"/>
            <a:chExt cx="957000" cy="150345"/>
          </a:xfrm>
        </p:grpSpPr>
        <p:pic>
          <p:nvPicPr>
            <p:cNvPr id="133" name="Google Shape;133;p2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5" descr="mba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25"/>
          <p:cNvSpPr txBox="1"/>
          <p:nvPr/>
        </p:nvSpPr>
        <p:spPr>
          <a:xfrm>
            <a:off x="176723" y="4812355"/>
            <a:ext cx="7869438" cy="14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 b="0" i="0" u="none" strike="noStrike" cap="none">
                <a:solidFill>
                  <a:srgbClr val="646D7A"/>
                </a:solidFill>
                <a:latin typeface="Arial"/>
                <a:ea typeface="Arial"/>
                <a:cs typeface="Arial"/>
                <a:sym typeface="Arial"/>
              </a:rPr>
              <a:t>TÍTULO DA APRESENTAÇÃO OU TÍTULO PRINCIPAL DO DOCUMENTO</a:t>
            </a:r>
            <a:endParaRPr sz="11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rranojaimeconsultores.com/que-beneficios-obtengo-al-legalizar-mi-empresa/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dromodena/ArqComputeStorage31CL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thub.ubc.ca/guides/github-instructor-guide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techaudit.com/everything-you-must-know-about-aws-cloud/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hyperlink" Target="https://www.vecteezy.com/free-vector/availabilit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pt.vecteezy.com/arte-vetorial/14998600-icone-de-escalabilidade-em-fundo-branco-sinal-de-sistema-escalavel-estilo-plano" TargetMode="External"/><Relationship Id="rId4" Type="http://schemas.openxmlformats.org/officeDocument/2006/relationships/image" Target="../media/image10.jpeg"/><Relationship Id="rId9" Type="http://schemas.openxmlformats.org/officeDocument/2006/relationships/hyperlink" Target="https://icon-library.com/icon/cost-icon-png-1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ngall.com/solution-png/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231" y="-4758"/>
            <a:ext cx="9152461" cy="514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8291" y="1017339"/>
            <a:ext cx="1807418" cy="48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 descr="fiap_elemento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8" y="-4758"/>
            <a:ext cx="9135542" cy="513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Benefícios esperados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4677641" cy="28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Escalabilidade Efetiva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Otimização de Custos</a:t>
            </a:r>
            <a:endParaRPr lang="pt-BR" sz="1400">
              <a:solidFill>
                <a:srgbClr val="3F3F3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Eficiência Operacional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Alta Disponibilidade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Resiliência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Multi-Regiões</a:t>
            </a:r>
            <a:endParaRPr lang="pt-BR" sz="105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741C95B-7D37-86C4-8212-03743BF412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97932" y="2186668"/>
            <a:ext cx="3439460" cy="14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0745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291" y="1017339"/>
            <a:ext cx="1807418" cy="48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 descr="fiap_elemento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9" y="4759"/>
            <a:ext cx="9135542" cy="51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4599659" y="2289714"/>
            <a:ext cx="3334086" cy="34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Arquitetura Compute e </a:t>
            </a:r>
            <a:r>
              <a:rPr lang="pt-BR" sz="1600" err="1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Storage</a:t>
            </a:r>
            <a:endParaRPr sz="1600" b="1">
              <a:solidFill>
                <a:srgbClr val="FFFFFF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6402350" y="1843300"/>
            <a:ext cx="1461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31CLD</a:t>
            </a:r>
            <a:endParaRPr sz="3200" b="1">
              <a:solidFill>
                <a:srgbClr val="FFFFFF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  <p:sp>
        <p:nvSpPr>
          <p:cNvPr id="226" name="Google Shape;226;p40"/>
          <p:cNvSpPr/>
          <p:nvPr/>
        </p:nvSpPr>
        <p:spPr>
          <a:xfrm>
            <a:off x="3297054" y="3060307"/>
            <a:ext cx="4567771" cy="186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PEDRO MODENA – RM 348782</a:t>
            </a:r>
            <a:endParaRPr sz="110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JOSÉ ROBERTO – RM 348136 </a:t>
            </a:r>
            <a:endParaRPr sz="110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JOÃO SANTINO – RM 348314 </a:t>
            </a:r>
            <a:endParaRPr sz="110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VANDERSON GONÇALVES – RM 347888 </a:t>
            </a:r>
            <a:endParaRPr sz="110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GUILHERME GONÇALVES – RM 347892</a:t>
            </a:r>
            <a:endParaRPr sz="1100"/>
          </a:p>
          <a:p>
            <a:pPr marL="279400" marR="0" lvl="0" indent="-279400" algn="r" rtl="0">
              <a:spcBef>
                <a:spcPts val="900"/>
              </a:spcBef>
              <a:spcAft>
                <a:spcPts val="0"/>
              </a:spcAft>
              <a:buNone/>
            </a:pPr>
            <a:endParaRPr sz="1600" b="1">
              <a:solidFill>
                <a:srgbClr val="F2F2F2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i="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Repositório</a:t>
            </a:r>
            <a:endParaRPr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616700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  <a:buNone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Repositório contendo todo o conteúdo do projeto final:</a:t>
            </a:r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  <a:buNone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https://github.com/pedromodena/ArqComputeStorage31CLD</a:t>
            </a:r>
            <a:endParaRPr lang="pt-BR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  <a:buNone/>
            </a:pPr>
            <a:endParaRPr lang="pt-BR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Forma&#10;&#10;Descrição gerada automaticamente com confiança média">
            <a:extLst>
              <a:ext uri="{FF2B5EF4-FFF2-40B4-BE49-F238E27FC236}">
                <a16:creationId xmlns:a16="http://schemas.microsoft.com/office/drawing/2014/main" id="{416C7265-40CA-BE25-A76B-2A0659F4B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79523" y="770930"/>
            <a:ext cx="2984847" cy="16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6588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i="0" u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616700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Somos uma consultoria especializada em soluções em nuvem para diversos segmentos de mercado</a:t>
            </a:r>
          </a:p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E-commerce brasileiro enfrentando problemas de desempenho, escalabilidade e disponibilidade</a:t>
            </a:r>
          </a:p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Projeto de migração para a Cloud (AWS)</a:t>
            </a:r>
          </a:p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Re-factoring</a:t>
            </a: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da aplicação e infraestrutura como estratégia de migração</a:t>
            </a: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9947CA64-C019-9E71-9BC1-C09A8B9B8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95655" y="466389"/>
            <a:ext cx="2137672" cy="160325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Cenário Atual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3845628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LAMP Stack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Servidores MySQL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Armazenamento NAS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Servidores </a:t>
            </a:r>
            <a:r>
              <a:rPr lang="pt-BR" sz="1400" err="1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RabbitMQ</a:t>
            </a:r>
            <a:endParaRPr lang="pt-BR" sz="140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Média de 60% de consumo de recursos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Picos de tráfegos significativos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Previsão de crescimento de 200%~300%</a:t>
            </a: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1072B77-C193-9E6A-F47A-AFAE8C43F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360" y="444646"/>
            <a:ext cx="2792061" cy="40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58684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Objetivos da Migração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180F16C1-C201-9B24-2D28-D6C43C62B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3909" y="2403543"/>
            <a:ext cx="1357200" cy="1404000"/>
          </a:xfrm>
          <a:prstGeom prst="rect">
            <a:avLst/>
          </a:prstGeom>
        </p:spPr>
      </p:pic>
      <p:sp>
        <p:nvSpPr>
          <p:cNvPr id="13" name="Google Shape;232;p41">
            <a:extLst>
              <a:ext uri="{FF2B5EF4-FFF2-40B4-BE49-F238E27FC236}">
                <a16:creationId xmlns:a16="http://schemas.microsoft.com/office/drawing/2014/main" id="{D0DE7C7C-71CA-5C03-27D0-7C34A0D00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748659"/>
            <a:ext cx="2211532" cy="52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indent="0" algn="ctr">
              <a:lnSpc>
                <a:spcPct val="115000"/>
              </a:lnSpc>
              <a:spcBef>
                <a:spcPts val="1200"/>
              </a:spcBef>
              <a:buSzPts val="1100"/>
              <a:buNone/>
            </a:pPr>
            <a:r>
              <a:rPr lang="pt-BR" sz="1800" b="1" kern="0">
                <a:solidFill>
                  <a:srgbClr val="3F3F3F"/>
                </a:solidFill>
                <a:effectLst/>
                <a:latin typeface="+mj-lt"/>
                <a:ea typeface="Times New Roman" panose="02020603050405020304" pitchFamily="18" charset="0"/>
              </a:rPr>
              <a:t>Escalabilidade Efetiva</a:t>
            </a:r>
            <a:endParaRPr lang="pt-BR" sz="1400">
              <a:solidFill>
                <a:srgbClr val="3F3F3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32;p41">
            <a:extLst>
              <a:ext uri="{FF2B5EF4-FFF2-40B4-BE49-F238E27FC236}">
                <a16:creationId xmlns:a16="http://schemas.microsoft.com/office/drawing/2014/main" id="{4BA008D0-AA35-0C6C-73B6-A4232D7C13F9}"/>
              </a:ext>
            </a:extLst>
          </p:cNvPr>
          <p:cNvSpPr txBox="1">
            <a:spLocks/>
          </p:cNvSpPr>
          <p:nvPr/>
        </p:nvSpPr>
        <p:spPr>
          <a:xfrm>
            <a:off x="5728854" y="1748659"/>
            <a:ext cx="3020668" cy="52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1200"/>
              </a:spcBef>
              <a:buSzPts val="1100"/>
              <a:buFont typeface="Arial"/>
              <a:buNone/>
            </a:pPr>
            <a:r>
              <a:rPr lang="pt-BR" sz="1800" b="1" kern="0">
                <a:solidFill>
                  <a:srgbClr val="3F3F3F"/>
                </a:solidFill>
                <a:effectLst/>
                <a:latin typeface="+mj-lt"/>
                <a:ea typeface="Times New Roman" panose="02020603050405020304" pitchFamily="18" charset="0"/>
              </a:rPr>
              <a:t>Foco em Custos a Longo Prazo</a:t>
            </a:r>
            <a:endParaRPr lang="pt-BR" sz="1400">
              <a:solidFill>
                <a:srgbClr val="3F3F3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32;p41">
            <a:extLst>
              <a:ext uri="{FF2B5EF4-FFF2-40B4-BE49-F238E27FC236}">
                <a16:creationId xmlns:a16="http://schemas.microsoft.com/office/drawing/2014/main" id="{325C4276-C833-D553-1C48-0FBD501C725B}"/>
              </a:ext>
            </a:extLst>
          </p:cNvPr>
          <p:cNvSpPr txBox="1">
            <a:spLocks/>
          </p:cNvSpPr>
          <p:nvPr/>
        </p:nvSpPr>
        <p:spPr>
          <a:xfrm>
            <a:off x="3127663" y="1748659"/>
            <a:ext cx="2888673" cy="52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  <a:buFont typeface="Arial"/>
              <a:buNone/>
            </a:pPr>
            <a:r>
              <a:rPr lang="pt-BR" sz="1500" b="1" kern="0">
                <a:solidFill>
                  <a:srgbClr val="3F3F3F"/>
                </a:solidFill>
                <a:effectLst/>
                <a:latin typeface="+mj-lt"/>
                <a:ea typeface="Times New Roman" panose="02020603050405020304" pitchFamily="18" charset="0"/>
              </a:rPr>
              <a:t>Recuperação Automática</a:t>
            </a:r>
            <a:endParaRPr lang="pt-BR" sz="1500">
              <a:solidFill>
                <a:srgbClr val="3F3F3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AB49BF09-6714-4426-FD22-5CECAE076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81457" y="2403543"/>
            <a:ext cx="1404000" cy="1404000"/>
          </a:xfrm>
          <a:prstGeom prst="rect">
            <a:avLst/>
          </a:prstGeom>
        </p:spPr>
      </p:pic>
      <p:pic>
        <p:nvPicPr>
          <p:cNvPr id="19" name="Imagem 1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3D1389-A9DE-744A-8D07-188830F396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15805" y="2403543"/>
            <a:ext cx="1446765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6789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Solução Proposta</a:t>
            </a: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1" y="1302820"/>
            <a:ext cx="6251342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Reestruturação da solução para arquitetura de </a:t>
            </a:r>
            <a:r>
              <a:rPr lang="pt-BR" sz="140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microserviços</a:t>
            </a:r>
            <a:endParaRPr lang="pt-BR" sz="1400" err="1">
              <a:solidFill>
                <a:srgbClr val="3F3F3F"/>
              </a:solidFill>
              <a:latin typeface="Arial"/>
              <a:ea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Explorar ao máximos os recursos Serverless da AWS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Criação de funções Lambdas para substituir a aplicação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Adotar o </a:t>
            </a:r>
            <a:r>
              <a:rPr lang="pt-BR" sz="140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DynamoDB</a:t>
            </a: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como banco de dados transacional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Utilização do CloudFront e S3 para conteúdos estáticos do site/mobile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Processamento assíncrono e mensageria através do SQS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Notificações e alertas para o cliente por meio do SES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Obtenção de logs, métricas, alarmes e gatilhos com o uso do </a:t>
            </a:r>
            <a:r>
              <a:rPr lang="pt-BR" sz="140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CloudWatch</a:t>
            </a:r>
            <a:endParaRPr lang="pt-BR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Gerenciamento de acessos e logins por meio do </a:t>
            </a:r>
            <a:r>
              <a:rPr lang="pt-BR" sz="140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Cognito</a:t>
            </a:r>
            <a:endParaRPr lang="pt-BR" sz="1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Uma imagem contendo no interior, segurando, mão, par&#10;&#10;Descrição gerada automaticamente">
            <a:extLst>
              <a:ext uri="{FF2B5EF4-FFF2-40B4-BE49-F238E27FC236}">
                <a16:creationId xmlns:a16="http://schemas.microsoft.com/office/drawing/2014/main" id="{669E39C8-3466-4EFA-A76E-865FA2762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79992" y="410722"/>
            <a:ext cx="1901288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893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Arquitetura da solução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0F0198CE-2C58-D47A-7622-1C75AE5FC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080240"/>
            <a:ext cx="5175492" cy="39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2558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Previsão de custos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85F0A32-D2A1-3148-8ABD-8C3DD2425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115216"/>
              </p:ext>
            </p:extLst>
          </p:nvPr>
        </p:nvGraphicFramePr>
        <p:xfrm>
          <a:off x="628650" y="1219525"/>
          <a:ext cx="7739999" cy="32694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8245">
                  <a:extLst>
                    <a:ext uri="{9D8B030D-6E8A-4147-A177-3AD203B41FA5}">
                      <a16:colId xmlns:a16="http://schemas.microsoft.com/office/drawing/2014/main" val="1542449169"/>
                    </a:ext>
                  </a:extLst>
                </a:gridCol>
                <a:gridCol w="4650195">
                  <a:extLst>
                    <a:ext uri="{9D8B030D-6E8A-4147-A177-3AD203B41FA5}">
                      <a16:colId xmlns:a16="http://schemas.microsoft.com/office/drawing/2014/main" val="2467012647"/>
                    </a:ext>
                  </a:extLst>
                </a:gridCol>
                <a:gridCol w="2021559">
                  <a:extLst>
                    <a:ext uri="{9D8B030D-6E8A-4147-A177-3AD203B41FA5}">
                      <a16:colId xmlns:a16="http://schemas.microsoft.com/office/drawing/2014/main" val="426992076"/>
                    </a:ext>
                  </a:extLst>
                </a:gridCol>
              </a:tblGrid>
              <a:tr h="262911"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 Mensal (US$)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502111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Route 53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As taxas começam em cerca de $0,40 por milhão de consultas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$50-$100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47998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CloudFront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Vária com quantidade de tráfego e dos locais de distribuição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$4000~$5000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89362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S3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Estimado em $0,02 por GB de dados transferidos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$500~$800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397889"/>
                  </a:ext>
                </a:extLst>
              </a:tr>
              <a:tr h="276863">
                <a:tc>
                  <a:txBody>
                    <a:bodyPr/>
                    <a:lstStyle/>
                    <a:p>
                      <a:r>
                        <a:rPr lang="pt-BR" sz="1100" b="1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API Gateway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>
                          <a:solidFill>
                            <a:srgbClr val="3F3F3F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Custo baseado no número de requisições ($0,001 por requisição)</a:t>
                      </a:r>
                      <a:endParaRPr lang="pt-BR" sz="1100">
                        <a:solidFill>
                          <a:srgbClr val="3F3F3F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>
                          <a:solidFill>
                            <a:srgbClr val="3F3F3F"/>
                          </a:solidFill>
                          <a:latin typeface="+mj-lt"/>
                          <a:cs typeface="Arial" panose="020B0604020202020204" pitchFamily="34" charset="0"/>
                        </a:rPr>
                        <a:t>$200~$400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946594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Lambda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>
                          <a:solidFill>
                            <a:srgbClr val="3F3F3F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Custo baseado em solicitações, tempo de execução e memória</a:t>
                      </a:r>
                      <a:endParaRPr lang="pt-BR" sz="1100">
                        <a:solidFill>
                          <a:srgbClr val="3F3F3F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i="0" u="none" strike="noStrike" cap="none">
                          <a:solidFill>
                            <a:srgbClr val="3F3F3F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$1000~$1500</a:t>
                      </a:r>
                      <a:endParaRPr lang="pt-BR" sz="1100" b="1">
                        <a:solidFill>
                          <a:srgbClr val="3F3F3F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25686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err="1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DynamoDB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Custo baseado no tamanho, operações de leitura e gravação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1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$1200~$1500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204065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SQS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Estimado em $0,40 por 1 milhão de mensagens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$400</a:t>
                      </a:r>
                      <a:r>
                        <a:rPr lang="pt-BR" sz="1100" b="1" i="0" u="none" strike="noStrike" cap="none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~$800</a:t>
                      </a:r>
                      <a:endParaRPr lang="pt-BR" sz="1100" b="1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68787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SES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Cada e-mail custa $0,0001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$500~$1000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012482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err="1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CloudWatch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Custo baseado nas quantidades de métricas configuradas</a:t>
                      </a:r>
                      <a:endParaRPr lang="pt-BR" sz="110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i="0" u="none" strike="noStrike" cap="none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$2000~$2500</a:t>
                      </a:r>
                      <a:endParaRPr lang="pt-BR" sz="1100" b="1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459141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err="1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Cognito</a:t>
                      </a:r>
                      <a:endParaRPr lang="pt-BR" sz="1100" b="1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 baseado na quantidade de usuários ativos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$4000~$5000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15294"/>
                  </a:ext>
                </a:extLst>
              </a:tr>
              <a:tr h="271824">
                <a:tc gridSpan="2">
                  <a:txBody>
                    <a:bodyPr/>
                    <a:lstStyle/>
                    <a:p>
                      <a:pPr algn="r"/>
                      <a:r>
                        <a:rPr lang="pt-BR" sz="1100" b="1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>
                          <a:solidFill>
                            <a:srgbClr val="F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$13850~$18600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6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81131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Tema do Office</vt:lpstr>
      <vt:lpstr>Office Theme</vt:lpstr>
      <vt:lpstr>PowerPoint Presentation</vt:lpstr>
      <vt:lpstr>PowerPoint Presentation</vt:lpstr>
      <vt:lpstr>Repositório</vt:lpstr>
      <vt:lpstr>Introdução</vt:lpstr>
      <vt:lpstr>Cenário Atual</vt:lpstr>
      <vt:lpstr>Objetivos da Migração</vt:lpstr>
      <vt:lpstr>Solução Proposta</vt:lpstr>
      <vt:lpstr>Arquitetura da solução</vt:lpstr>
      <vt:lpstr>Previsão de custos</vt:lpstr>
      <vt:lpstr>Benefícios esperados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revision>1</cp:revision>
  <dcterms:modified xsi:type="dcterms:W3CDTF">2023-10-23T02:49:41Z</dcterms:modified>
</cp:coreProperties>
</file>